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2CE817E-8DF3-4E5F-91AE-7E6A0FD100AB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6934200" cy="990599"/>
          </a:xfrm>
        </p:spPr>
        <p:txBody>
          <a:bodyPr/>
          <a:lstStyle/>
          <a:p>
            <a:r>
              <a:rPr lang="en-US" sz="40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Stage </a:t>
            </a:r>
            <a:r>
              <a:rPr lang="en-US" sz="4000" b="1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lang="en-US" sz="40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 Bee</a:t>
            </a:r>
            <a:r>
              <a:rPr lang="en-US" sz="40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: </a:t>
            </a:r>
            <a:r>
              <a:rPr lang="en-US" sz="40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Loops</a:t>
            </a:r>
            <a:endParaRPr lang="en-US" sz="4000" b="1" u="sng" dirty="0">
              <a:solidFill>
                <a:schemeClr val="tx1">
                  <a:lumMod val="90000"/>
                  <a:lumOff val="1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9" name="Picture 5" descr="C:\Users\Michael\AppData\Local\Microsoft\Windows\INetCache\IE\KL4ZB4R5\spelling_be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531" y="2915952"/>
            <a:ext cx="3688386" cy="373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ichael\AppData\Local\Microsoft\Windows\INetCache\IE\I5WSIRS5\bumble_b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" y="5744193"/>
            <a:ext cx="1143000" cy="9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Michael\AppData\Local\Microsoft\Windows\INetCache\IE\I5WSIRS5\bumble_b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80" y="4785067"/>
            <a:ext cx="1143000" cy="9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Michael\AppData\Local\Microsoft\Windows\INetCache\IE\I5WSIRS5\bumble_b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3626126"/>
            <a:ext cx="1143000" cy="9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Michael\AppData\Local\Microsoft\Windows\INetCache\IE\I5WSIRS5\bumble_b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222" y="2667000"/>
            <a:ext cx="1143000" cy="9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Michael\AppData\Local\Microsoft\Windows\INetCache\IE\I5WSIRS5\bumble_b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203" y="1638504"/>
            <a:ext cx="1143000" cy="9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Michael\AppData\Local\Microsoft\Windows\INetCache\IE\I5WSIRS5\bumble_b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641" y="228600"/>
            <a:ext cx="1143000" cy="9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Objectives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Write a program for a given task which loops a single command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Identify when a loop can be used to simplify a repetitive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Employ a combination of sequential and looped commands to move and perform actions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03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Computer Time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Login</a:t>
            </a:r>
          </a:p>
          <a:p>
            <a:pPr lvl="1"/>
            <a:r>
              <a:rPr lang="en-US" sz="2800" dirty="0" smtClean="0"/>
              <a:t>Username: </a:t>
            </a:r>
            <a:r>
              <a:rPr lang="en-US" sz="2800" dirty="0" err="1" smtClean="0"/>
              <a:t>bsmedia</a:t>
            </a:r>
            <a:endParaRPr lang="en-US" sz="2800" dirty="0" smtClean="0"/>
          </a:p>
          <a:p>
            <a:pPr lvl="1"/>
            <a:r>
              <a:rPr lang="en-US" sz="2800" dirty="0" smtClean="0"/>
              <a:t>Password:</a:t>
            </a:r>
          </a:p>
          <a:p>
            <a:pPr lvl="1"/>
            <a:r>
              <a:rPr lang="en-US" sz="2800" dirty="0" smtClean="0"/>
              <a:t>Press Enter</a:t>
            </a:r>
          </a:p>
          <a:p>
            <a:r>
              <a:rPr lang="en-US" sz="2800" dirty="0" smtClean="0"/>
              <a:t>Open Mozilla Firefox</a:t>
            </a:r>
          </a:p>
          <a:p>
            <a:r>
              <a:rPr lang="en-US" sz="2800" dirty="0" smtClean="0"/>
              <a:t>Type URL –</a:t>
            </a:r>
          </a:p>
          <a:p>
            <a:pPr lvl="1"/>
            <a:r>
              <a:rPr lang="en-US" sz="2800" dirty="0" smtClean="0"/>
              <a:t>http://studio.code.org/sections/FEBRQV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Computer Time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Stage </a:t>
            </a:r>
            <a:r>
              <a:rPr lang="en-US" sz="3200" dirty="0" smtClean="0"/>
              <a:t>8 Bee:</a:t>
            </a:r>
            <a:r>
              <a:rPr lang="en-US" sz="3200" dirty="0" smtClean="0"/>
              <a:t> </a:t>
            </a:r>
            <a:r>
              <a:rPr lang="en-US" sz="3200" dirty="0" smtClean="0"/>
              <a:t>Loops</a:t>
            </a:r>
          </a:p>
          <a:p>
            <a:pPr lvl="1"/>
            <a:r>
              <a:rPr lang="en-US" sz="3200" dirty="0" smtClean="0"/>
              <a:t>Move through at your own pace</a:t>
            </a:r>
          </a:p>
          <a:p>
            <a:r>
              <a:rPr lang="en-US" sz="3200" dirty="0" smtClean="0"/>
              <a:t>Answer the 3 questions at the end </a:t>
            </a:r>
          </a:p>
          <a:p>
            <a:r>
              <a:rPr lang="en-US" sz="3200" dirty="0" smtClean="0"/>
              <a:t>Stop at Stage </a:t>
            </a:r>
            <a:r>
              <a:rPr lang="en-US" sz="3200" dirty="0" smtClean="0"/>
              <a:t>9 Relay Programming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81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89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Stage 8 Bee: Loops</vt:lpstr>
      <vt:lpstr>Objectives</vt:lpstr>
      <vt:lpstr>Computer Time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6 Maze: Loops</dc:title>
  <dc:creator>Michael Mills</dc:creator>
  <cp:lastModifiedBy>Michael Mills</cp:lastModifiedBy>
  <cp:revision>12</cp:revision>
  <dcterms:created xsi:type="dcterms:W3CDTF">2015-03-18T02:07:26Z</dcterms:created>
  <dcterms:modified xsi:type="dcterms:W3CDTF">2015-03-23T01:21:19Z</dcterms:modified>
</cp:coreProperties>
</file>